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60"/>
  </p:normalViewPr>
  <p:slideViewPr>
    <p:cSldViewPr>
      <p:cViewPr varScale="1">
        <p:scale>
          <a:sx n="67" d="100"/>
          <a:sy n="67" d="100"/>
        </p:scale>
        <p:origin x="-15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88"/>
    </p:cViewPr>
  </p:sorterViewPr>
  <p:notesViewPr>
    <p:cSldViewPr>
      <p:cViewPr varScale="1">
        <p:scale>
          <a:sx n="68" d="100"/>
          <a:sy n="68" d="100"/>
        </p:scale>
        <p:origin x="-258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F3D7B-287D-4553-9176-EB486C447EE0}" type="datetimeFigureOut">
              <a:rPr lang="tr-TR" smtClean="0"/>
              <a:t>4.07.2021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DBBF68-6AB8-46AA-B528-02DBD0D305F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8550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178CE-A27C-48F2-BBDB-6899DFED4E27}" type="datetime1">
              <a:rPr lang="tr-TR" smtClean="0"/>
              <a:t>4.07.2021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D2DA8-44BF-4CD9-A931-761276A3C4E0}" type="datetime1">
              <a:rPr lang="tr-TR" smtClean="0"/>
              <a:t>4.07.2021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8734-370F-4054-9E02-C3B1717D4405}" type="datetime1">
              <a:rPr lang="tr-TR" smtClean="0"/>
              <a:t>4.07.2021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3DFE7-1DB9-491F-BB6F-95FC4CF163E0}" type="datetime1">
              <a:rPr lang="tr-TR" smtClean="0"/>
              <a:t>4.07.2021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24C9C-BE6E-4BF3-B0FF-A5CA60B85199}" type="datetime1">
              <a:rPr lang="tr-TR" smtClean="0"/>
              <a:t>4.07.2021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4A4E5-C1BB-4C32-BE5C-1E6E900140CC}" type="datetime1">
              <a:rPr lang="tr-TR" smtClean="0"/>
              <a:t>4.07.2021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4B6AD-4E6F-4482-B137-F05E72BE8FD4}" type="datetime1">
              <a:rPr lang="tr-TR" smtClean="0"/>
              <a:t>4.07.2021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57F9-9534-494B-80DB-544CD989AA70}" type="datetime1">
              <a:rPr lang="tr-TR" smtClean="0"/>
              <a:t>4.07.2021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31F2C-3816-409F-AD2A-4307F87A8E46}" type="datetime1">
              <a:rPr lang="tr-TR" smtClean="0"/>
              <a:t>4.07.2021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B43B8-9855-4C9F-90EB-41543B2303DA}" type="datetime1">
              <a:rPr lang="tr-TR" smtClean="0"/>
              <a:t>4.07.2021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3EEB7-D624-4A8C-981B-33BBF4BC4230}" type="datetime1">
              <a:rPr lang="tr-TR" smtClean="0"/>
              <a:t>4.07.2021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225DD-D8FC-4C61-B2C4-B011D1862377}" type="datetime1">
              <a:rPr lang="tr-TR" smtClean="0"/>
              <a:t>4.07.2021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 smtClean="0"/>
              <a:t>OCE SPEAKING 2021 JUNE</a:t>
            </a:r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microsoft.com/office/2007/relationships/hdphoto" Target="../media/hdphoto11.wdp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microsoft.com/office/2007/relationships/hdphoto" Target="../media/hdphoto12.wdp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5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microsoft.com/office/2007/relationships/hdphoto" Target="../media/hdphoto7.wdp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microsoft.com/office/2007/relationships/hdphoto" Target="../media/hdphoto8.wdp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microsoft.com/office/2007/relationships/hdphoto" Target="../media/hdphoto9.wdp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microsoft.com/office/2007/relationships/hdphoto" Target="../media/hdphoto10.wdp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3415928" y="2209931"/>
            <a:ext cx="5040560" cy="1093571"/>
          </a:xfrm>
        </p:spPr>
        <p:txBody>
          <a:bodyPr/>
          <a:lstStyle/>
          <a:p>
            <a:r>
              <a:rPr lang="tr-TR" dirty="0" smtClean="0"/>
              <a:t>WEEK-1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</a:t>
            </a:fld>
            <a:endParaRPr lang="tr-T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84" y="483216"/>
            <a:ext cx="2645869" cy="3461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429000"/>
            <a:ext cx="383857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579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10</a:t>
            </a:fld>
            <a:endParaRPr lang="tr-TR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67" y="1088752"/>
            <a:ext cx="8574953" cy="2628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017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35338" y="4124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5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11</a:t>
            </a:fld>
            <a:endParaRPr lang="tr-T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93" y="908720"/>
            <a:ext cx="8276061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018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19537" y="40770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6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7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2</a:t>
            </a:fld>
            <a:endParaRPr lang="tr-T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8640"/>
            <a:ext cx="7920880" cy="260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87" y="2796426"/>
            <a:ext cx="6505575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012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596336" y="3343275"/>
            <a:ext cx="609600" cy="609600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7596336" y="4293096"/>
            <a:ext cx="133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0.00-0.38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8762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02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3</a:t>
            </a:fld>
            <a:endParaRPr lang="tr-T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72" y="260648"/>
            <a:ext cx="796931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76872"/>
            <a:ext cx="6264033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012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596336" y="3343275"/>
            <a:ext cx="609600" cy="609600"/>
          </a:xfrm>
          <a:prstGeom prst="rect">
            <a:avLst/>
          </a:prstGeom>
        </p:spPr>
      </p:pic>
      <p:sp>
        <p:nvSpPr>
          <p:cNvPr id="2" name="Metin kutusu 1"/>
          <p:cNvSpPr txBox="1"/>
          <p:nvPr/>
        </p:nvSpPr>
        <p:spPr>
          <a:xfrm>
            <a:off x="7596336" y="4365104"/>
            <a:ext cx="133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0.38-1.22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2319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02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4</a:t>
            </a:fld>
            <a:endParaRPr lang="tr-TR"/>
          </a:p>
        </p:txBody>
      </p:sp>
      <p:pic>
        <p:nvPicPr>
          <p:cNvPr id="9" name="012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01136" y="3333750"/>
            <a:ext cx="609600" cy="609600"/>
          </a:xfrm>
          <a:prstGeom prst="rect">
            <a:avLst/>
          </a:prstGeom>
        </p:spPr>
      </p:pic>
      <p:sp>
        <p:nvSpPr>
          <p:cNvPr id="2" name="Metin kutusu 1"/>
          <p:cNvSpPr txBox="1"/>
          <p:nvPr/>
        </p:nvSpPr>
        <p:spPr>
          <a:xfrm>
            <a:off x="7596336" y="4365104"/>
            <a:ext cx="133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1.22----</a:t>
            </a:r>
            <a:endParaRPr lang="tr-T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75" y="1057497"/>
            <a:ext cx="6896768" cy="3676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84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02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5</a:t>
            </a:fld>
            <a:endParaRPr lang="tr-T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12" y="692696"/>
            <a:ext cx="7455748" cy="4839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496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6</a:t>
            </a:fld>
            <a:endParaRPr lang="tr-TR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5" y="620688"/>
            <a:ext cx="7407422" cy="496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014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57356" y="32849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0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7</a:t>
            </a:fld>
            <a:endParaRPr lang="tr-T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48680"/>
            <a:ext cx="7525584" cy="4426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014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67744" y="53732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7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8</a:t>
            </a:fld>
            <a:endParaRPr lang="tr-T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0" y="692696"/>
            <a:ext cx="8768656" cy="3456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015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27784" y="4733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8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5373216"/>
            <a:ext cx="1331640" cy="1145082"/>
          </a:xfrm>
          <a:prstGeom prst="rect">
            <a:avLst/>
          </a:prstGeom>
        </p:spPr>
      </p:pic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/>
              <a:t>OCE SPEAKING 2021 JUNE</a:t>
            </a:r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9</a:t>
            </a:fld>
            <a:endParaRPr lang="tr-T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84163"/>
            <a:ext cx="8348029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016 English for Life - Speak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87824" y="42930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60</Words>
  <Application>Microsoft Office PowerPoint</Application>
  <PresentationFormat>Ekran Gösterisi (4:3)</PresentationFormat>
  <Paragraphs>26</Paragraphs>
  <Slides>11</Slides>
  <Notes>0</Notes>
  <HiddenSlides>0</HiddenSlides>
  <MMClips>9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2" baseType="lpstr">
      <vt:lpstr>Ofis Teması</vt:lpstr>
      <vt:lpstr>WEEK-1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WEEK-1</dc:title>
  <dc:creator>Muhammed İlker Kabakcı</dc:creator>
  <cp:lastModifiedBy>ADİL</cp:lastModifiedBy>
  <cp:revision>36</cp:revision>
  <dcterms:created xsi:type="dcterms:W3CDTF">2021-02-23T08:26:56Z</dcterms:created>
  <dcterms:modified xsi:type="dcterms:W3CDTF">2021-07-04T11:37:12Z</dcterms:modified>
</cp:coreProperties>
</file>